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8142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3" d="100"/>
          <a:sy n="93" d="100"/>
        </p:scale>
        <p:origin x="-84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9F61C1-6391-B843-B303-8BF887407638}" type="datetimeFigureOut">
              <a:rPr lang="en-US" smtClean="0"/>
              <a:t>3/12/18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5EEEE0-2620-114D-AA88-64BA298FA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3313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C1775-4725-2A47-9C20-6269D7CD6027}" type="datetimeFigureOut">
              <a:rPr lang="en-US" smtClean="0"/>
              <a:t>3/12/18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47E94-05E5-E24C-847A-E533F5A6B0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0845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C1775-4725-2A47-9C20-6269D7CD6027}" type="datetimeFigureOut">
              <a:rPr lang="en-US" smtClean="0"/>
              <a:t>3/12/18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47E94-05E5-E24C-847A-E533F5A6B0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0556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C1775-4725-2A47-9C20-6269D7CD6027}" type="datetimeFigureOut">
              <a:rPr lang="en-US" smtClean="0"/>
              <a:t>3/12/18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47E94-05E5-E24C-847A-E533F5A6B0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120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C1775-4725-2A47-9C20-6269D7CD6027}" type="datetimeFigureOut">
              <a:rPr lang="en-US" smtClean="0"/>
              <a:t>3/12/18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47E94-05E5-E24C-847A-E533F5A6B0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5992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C1775-4725-2A47-9C20-6269D7CD6027}" type="datetimeFigureOut">
              <a:rPr lang="en-US" smtClean="0"/>
              <a:t>3/12/18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47E94-05E5-E24C-847A-E533F5A6B0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917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C1775-4725-2A47-9C20-6269D7CD6027}" type="datetimeFigureOut">
              <a:rPr lang="en-US" smtClean="0"/>
              <a:t>3/12/18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47E94-05E5-E24C-847A-E533F5A6B0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2227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C1775-4725-2A47-9C20-6269D7CD6027}" type="datetimeFigureOut">
              <a:rPr lang="en-US" smtClean="0"/>
              <a:t>3/12/18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47E94-05E5-E24C-847A-E533F5A6B0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184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C1775-4725-2A47-9C20-6269D7CD6027}" type="datetimeFigureOut">
              <a:rPr lang="en-US" smtClean="0"/>
              <a:t>3/12/18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47E94-05E5-E24C-847A-E533F5A6B0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680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C1775-4725-2A47-9C20-6269D7CD6027}" type="datetimeFigureOut">
              <a:rPr lang="en-US" smtClean="0"/>
              <a:t>3/12/18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47E94-05E5-E24C-847A-E533F5A6B0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089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C1775-4725-2A47-9C20-6269D7CD6027}" type="datetimeFigureOut">
              <a:rPr lang="en-US" smtClean="0"/>
              <a:t>3/12/18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47E94-05E5-E24C-847A-E533F5A6B0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6820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C1775-4725-2A47-9C20-6269D7CD6027}" type="datetimeFigureOut">
              <a:rPr lang="en-US" smtClean="0"/>
              <a:t>3/12/18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47E94-05E5-E24C-847A-E533F5A6B0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5431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647E94-05E5-E24C-847A-E533F5A6B08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combo_stacked_centered_web.pn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83991"/>
            <a:ext cx="1477295" cy="1167063"/>
          </a:xfrm>
          <a:prstGeom prst="rect">
            <a:avLst/>
          </a:prstGeom>
        </p:spPr>
      </p:pic>
      <p:sp>
        <p:nvSpPr>
          <p:cNvPr id="9" name="Rectangle 8"/>
          <p:cNvSpPr>
            <a:spLocks noChangeArrowheads="1"/>
          </p:cNvSpPr>
          <p:nvPr userDrawn="1"/>
        </p:nvSpPr>
        <p:spPr bwMode="auto">
          <a:xfrm>
            <a:off x="3475038" y="5688013"/>
            <a:ext cx="5668962" cy="1169987"/>
          </a:xfrm>
          <a:prstGeom prst="rect">
            <a:avLst/>
          </a:prstGeom>
          <a:solidFill>
            <a:srgbClr val="981425"/>
          </a:solidFill>
          <a:ln w="9525">
            <a:solidFill>
              <a:srgbClr val="4286AF"/>
            </a:solidFill>
            <a:miter lim="800000"/>
            <a:headEnd/>
            <a:tailEnd/>
          </a:ln>
          <a:effectLst>
            <a:outerShdw blurRad="400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TextBox 8"/>
          <p:cNvSpPr txBox="1">
            <a:spLocks noChangeArrowheads="1"/>
          </p:cNvSpPr>
          <p:nvPr userDrawn="1"/>
        </p:nvSpPr>
        <p:spPr bwMode="auto">
          <a:xfrm>
            <a:off x="3505200" y="6019800"/>
            <a:ext cx="5638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buFont typeface="Arial" panose="020B0604020202020204" pitchFamily="34" charset="0"/>
              <a:buNone/>
              <a:defRPr/>
            </a:pPr>
            <a:r>
              <a:rPr lang="en-US" altLang="en-US" sz="2000" dirty="0">
                <a:solidFill>
                  <a:schemeClr val="bg1"/>
                </a:solidFill>
                <a:latin typeface="Helvetica" panose="020B0604020202020204" pitchFamily="34" charset="0"/>
                <a:ea typeface="Arial" panose="020B0604020202020204" pitchFamily="34" charset="0"/>
                <a:cs typeface="+mn-cs"/>
              </a:rPr>
              <a:t>Women Building Better Communities</a:t>
            </a:r>
          </a:p>
        </p:txBody>
      </p:sp>
    </p:spTree>
    <p:extLst>
      <p:ext uri="{BB962C8B-B14F-4D97-AF65-F5344CB8AC3E}">
        <p14:creationId xmlns:p14="http://schemas.microsoft.com/office/powerpoint/2010/main" val="689385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42309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</TotalTime>
  <Words>0</Words>
  <Application>Microsoft Macintosh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Communications Council</dc:title>
  <dc:creator>Melanie Aranda</dc:creator>
  <cp:lastModifiedBy>Melanie Aranda</cp:lastModifiedBy>
  <cp:revision>7</cp:revision>
  <dcterms:created xsi:type="dcterms:W3CDTF">2018-01-15T20:10:31Z</dcterms:created>
  <dcterms:modified xsi:type="dcterms:W3CDTF">2018-03-12T23:09:38Z</dcterms:modified>
</cp:coreProperties>
</file>