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14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F61C1-6391-B843-B303-8BF887407638}" type="datetimeFigureOut">
              <a:rPr lang="en-US" smtClean="0"/>
              <a:t>3/12/18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EEE0-2620-114D-AA88-64BA298F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3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1775-4725-2A47-9C20-6269D7CD602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7E94-05E5-E24C-847A-E533F5A6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8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1775-4725-2A47-9C20-6269D7CD602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7E94-05E5-E24C-847A-E533F5A6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5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1775-4725-2A47-9C20-6269D7CD602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7E94-05E5-E24C-847A-E533F5A6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2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1775-4725-2A47-9C20-6269D7CD602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7E94-05E5-E24C-847A-E533F5A6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9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1775-4725-2A47-9C20-6269D7CD602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7E94-05E5-E24C-847A-E533F5A6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1775-4725-2A47-9C20-6269D7CD602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7E94-05E5-E24C-847A-E533F5A6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2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1775-4725-2A47-9C20-6269D7CD602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7E94-05E5-E24C-847A-E533F5A6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8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1775-4725-2A47-9C20-6269D7CD602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7E94-05E5-E24C-847A-E533F5A6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8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1775-4725-2A47-9C20-6269D7CD602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7E94-05E5-E24C-847A-E533F5A6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8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1775-4725-2A47-9C20-6269D7CD602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7E94-05E5-E24C-847A-E533F5A6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8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1775-4725-2A47-9C20-6269D7CD602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7E94-05E5-E24C-847A-E533F5A6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47E94-05E5-E24C-847A-E533F5A6B08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combo_stacked_centered_we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3991"/>
            <a:ext cx="1477295" cy="1167063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3475038" y="5688013"/>
            <a:ext cx="5668962" cy="1169987"/>
          </a:xfrm>
          <a:prstGeom prst="rect">
            <a:avLst/>
          </a:prstGeom>
          <a:solidFill>
            <a:srgbClr val="981425"/>
          </a:solidFill>
          <a:ln w="9525">
            <a:solidFill>
              <a:srgbClr val="4286AF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 userDrawn="1"/>
        </p:nvSpPr>
        <p:spPr bwMode="auto">
          <a:xfrm>
            <a:off x="3505200" y="6019800"/>
            <a:ext cx="563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0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+mn-cs"/>
              </a:rPr>
              <a:t>Women Building Better Communities</a:t>
            </a:r>
          </a:p>
        </p:txBody>
      </p:sp>
    </p:spTree>
    <p:extLst>
      <p:ext uri="{BB962C8B-B14F-4D97-AF65-F5344CB8AC3E}">
        <p14:creationId xmlns:p14="http://schemas.microsoft.com/office/powerpoint/2010/main" val="68938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3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Council</dc:title>
  <dc:creator>Melanie Aranda</dc:creator>
  <cp:lastModifiedBy>Melanie Aranda</cp:lastModifiedBy>
  <cp:revision>7</cp:revision>
  <dcterms:created xsi:type="dcterms:W3CDTF">2018-01-15T20:10:31Z</dcterms:created>
  <dcterms:modified xsi:type="dcterms:W3CDTF">2018-03-12T23:09:38Z</dcterms:modified>
</cp:coreProperties>
</file>